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9926638" cy="1435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543" autoAdjust="0"/>
  </p:normalViewPr>
  <p:slideViewPr>
    <p:cSldViewPr>
      <p:cViewPr varScale="1">
        <p:scale>
          <a:sx n="55" d="100"/>
          <a:sy n="55" d="100"/>
        </p:scale>
        <p:origin x="-18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7C69E89E-541F-4DA1-9450-D4C436EDB1B6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1076325"/>
            <a:ext cx="7180262" cy="538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6818988"/>
            <a:ext cx="7941310" cy="6460093"/>
          </a:xfrm>
          <a:prstGeom prst="rect">
            <a:avLst/>
          </a:prstGeom>
        </p:spPr>
        <p:txBody>
          <a:bodyPr vert="horz" lIns="132762" tIns="66381" rIns="132762" bIns="6638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13635483"/>
            <a:ext cx="4301543" cy="717788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FF2662CB-34DE-4E9E-B5B5-AC984C996102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83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Kunstwerk</a:t>
            </a:r>
            <a:r>
              <a:rPr lang="en-US" dirty="0" smtClean="0"/>
              <a:t> </a:t>
            </a:r>
            <a:r>
              <a:rPr lang="en-US" dirty="0" err="1" smtClean="0"/>
              <a:t>voor</a:t>
            </a:r>
            <a:r>
              <a:rPr lang="en-US" dirty="0" smtClean="0"/>
              <a:t> de </a:t>
            </a:r>
            <a:r>
              <a:rPr lang="en-US" dirty="0" err="1" smtClean="0"/>
              <a:t>galerij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662CB-34DE-4E9E-B5B5-AC984C99610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45DA9-E539-4387-BDED-9B8CFD09B289}" type="datetimeFigureOut">
              <a:rPr lang="en-US" smtClean="0"/>
              <a:pPr/>
              <a:t>11/3/2014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15093-EBD1-440F-81D7-206CCAE08F9C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RoyLichtensteinMan.jpg"/>
          <p:cNvPicPr>
            <a:picLocks noChangeAspect="1"/>
          </p:cNvPicPr>
          <p:nvPr/>
        </p:nvPicPr>
        <p:blipFill>
          <a:blip r:embed="rId3" cstate="print"/>
          <a:srcRect l="50841" t="5556" r="27296"/>
          <a:stretch>
            <a:fillRect/>
          </a:stretch>
        </p:blipFill>
        <p:spPr>
          <a:xfrm>
            <a:off x="5943600" y="402566"/>
            <a:ext cx="1981200" cy="6477000"/>
          </a:xfrm>
          <a:prstGeom prst="rect">
            <a:avLst/>
          </a:prstGeom>
        </p:spPr>
      </p:pic>
      <p:pic>
        <p:nvPicPr>
          <p:cNvPr id="4" name="Picture 3" descr="RoyLichtenste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90600"/>
            <a:ext cx="5547968" cy="548640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463506" y="1295400"/>
            <a:ext cx="2743200" cy="2590800"/>
          </a:xfrm>
          <a:prstGeom prst="wedgeEllipseCallout">
            <a:avLst>
              <a:gd name="adj1" fmla="val -63672"/>
              <a:gd name="adj2" fmla="val 27633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i="1" dirty="0" smtClean="0">
                <a:solidFill>
                  <a:schemeClr val="tx1"/>
                </a:solidFill>
                <a:latin typeface="Comic Sans MS" pitchFamily="66" charset="0"/>
              </a:rPr>
              <a:t>OH, JEFF… </a:t>
            </a:r>
          </a:p>
          <a:p>
            <a:r>
              <a:rPr lang="en-US" sz="2000" i="1" dirty="0" smtClean="0">
                <a:solidFill>
                  <a:schemeClr val="tx1"/>
                </a:solidFill>
                <a:latin typeface="Comic Sans MS" pitchFamily="66" charset="0"/>
              </a:rPr>
              <a:t>YOU ‘RE THE ONLY ONE WHO COULD SOLVE MY PROBLEM!</a:t>
            </a:r>
          </a:p>
        </p:txBody>
      </p:sp>
      <p:sp>
        <p:nvSpPr>
          <p:cNvPr id="6" name="Cloud Callout 4"/>
          <p:cNvSpPr/>
          <p:nvPr/>
        </p:nvSpPr>
        <p:spPr>
          <a:xfrm>
            <a:off x="6418052" y="0"/>
            <a:ext cx="2740325" cy="1981200"/>
          </a:xfrm>
          <a:prstGeom prst="cloudCallout">
            <a:avLst>
              <a:gd name="adj1" fmla="val -32869"/>
              <a:gd name="adj2" fmla="val 5417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THAT’S WHY THEY CALL ME  </a:t>
            </a:r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SUPER </a:t>
            </a:r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CIVIL </a:t>
            </a:r>
            <a:r>
              <a:rPr lang="en-US" i="1" dirty="0" smtClean="0">
                <a:solidFill>
                  <a:schemeClr val="tx1"/>
                </a:solidFill>
                <a:latin typeface="Comic Sans MS" pitchFamily="66" charset="0"/>
              </a:rPr>
              <a:t>SERVANT !</a:t>
            </a:r>
            <a:endParaRPr lang="en-US" i="1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30</Words>
  <Application>Microsoft Office PowerPoint</Application>
  <PresentationFormat>Affichage à l'écran (4:3)</PresentationFormat>
  <Paragraphs>5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Office Theme</vt:lpstr>
      <vt:lpstr>Présentation PowerPoint</vt:lpstr>
    </vt:vector>
  </TitlesOfParts>
  <Company>OFOIFA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pabal01</dc:creator>
  <cp:lastModifiedBy>naver01</cp:lastModifiedBy>
  <cp:revision>9</cp:revision>
  <cp:lastPrinted>2014-06-02T09:14:24Z</cp:lastPrinted>
  <dcterms:created xsi:type="dcterms:W3CDTF">2014-05-14T07:32:09Z</dcterms:created>
  <dcterms:modified xsi:type="dcterms:W3CDTF">2014-11-03T13:36:16Z</dcterms:modified>
</cp:coreProperties>
</file>